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89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556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01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936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92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843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124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246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009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572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085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FCDF-EC69-4AD7-BF31-53ADD8E9D614}" type="datetimeFigureOut">
              <a:rPr lang="th-TH" smtClean="0"/>
              <a:t>25/07/62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0D820-8AB3-4639-B04C-8053649CC5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012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Cup </a:t>
            </a:r>
            <a:r>
              <a:rPr lang="th-TH" dirty="0" err="1" smtClean="0"/>
              <a:t>บ้านธิ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2948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การจัดหา จัดซื้อ ทรัพยากร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Server </a:t>
            </a:r>
            <a:r>
              <a:rPr lang="th-TH" dirty="0" smtClean="0">
                <a:solidFill>
                  <a:srgbClr val="FF0000"/>
                </a:solidFill>
              </a:rPr>
              <a:t>ที่ใช้ติดตั้งบนเครื่อง </a:t>
            </a:r>
            <a:r>
              <a:rPr lang="en-US" dirty="0" smtClean="0">
                <a:solidFill>
                  <a:srgbClr val="FF0000"/>
                </a:solidFill>
              </a:rPr>
              <a:t>PC </a:t>
            </a:r>
            <a:r>
              <a:rPr lang="th-TH" dirty="0" smtClean="0">
                <a:solidFill>
                  <a:srgbClr val="FF0000"/>
                </a:solidFill>
              </a:rPr>
              <a:t>ที่นำมาประยุคใช้เป็น </a:t>
            </a:r>
            <a:r>
              <a:rPr lang="en-US" dirty="0" smtClean="0">
                <a:solidFill>
                  <a:srgbClr val="FF0000"/>
                </a:solidFill>
              </a:rPr>
              <a:t>Server </a:t>
            </a:r>
            <a:r>
              <a:rPr lang="th-TH" dirty="0" smtClean="0">
                <a:solidFill>
                  <a:srgbClr val="FF0000"/>
                </a:solidFill>
              </a:rPr>
              <a:t>ประมวลผล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th-TH" dirty="0" smtClean="0">
                <a:solidFill>
                  <a:srgbClr val="FF0000"/>
                </a:solidFill>
              </a:rPr>
              <a:t>ปัญหาและอุปสรรค </a:t>
            </a:r>
            <a:r>
              <a:rPr lang="en-US" dirty="0" smtClean="0">
                <a:solidFill>
                  <a:srgbClr val="FF0000"/>
                </a:solidFill>
              </a:rPr>
              <a:t>Server </a:t>
            </a:r>
            <a:r>
              <a:rPr lang="th-TH" dirty="0" smtClean="0">
                <a:solidFill>
                  <a:srgbClr val="FF0000"/>
                </a:solidFill>
              </a:rPr>
              <a:t>ซึ่งไม่รองรับข้อมูลขนาดใหญ่ในอนาคต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th-TH" dirty="0" smtClean="0">
                <a:solidFill>
                  <a:srgbClr val="FF0000"/>
                </a:solidFill>
              </a:rPr>
              <a:t>ปัจจุบันสามารถรองรับได้อยู่ เพราะมีแค่ </a:t>
            </a:r>
            <a:r>
              <a:rPr lang="en-US" dirty="0" smtClean="0">
                <a:solidFill>
                  <a:srgbClr val="FF0000"/>
                </a:solidFill>
              </a:rPr>
              <a:t>3 </a:t>
            </a:r>
            <a:r>
              <a:rPr lang="th-TH" dirty="0" smtClean="0">
                <a:solidFill>
                  <a:srgbClr val="FF0000"/>
                </a:solidFill>
              </a:rPr>
              <a:t>หน่วยบริการที่ส่งเข้ามา 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th-TH" dirty="0" smtClean="0">
                <a:solidFill>
                  <a:srgbClr val="FF0000"/>
                </a:solidFill>
              </a:rPr>
              <a:t>กำลังจัดหาจัดซื้อ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Internet 100/50 </a:t>
            </a:r>
            <a:r>
              <a:rPr lang="th-TH" dirty="0" smtClean="0">
                <a:solidFill>
                  <a:srgbClr val="FF0000"/>
                </a:solidFill>
              </a:rPr>
              <a:t>ใช้งานได้ดี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954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การรวบรวมข้อมูล ส่งข้อมูล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</a:rPr>
              <a:t>ระดับโรงพยาบาล และ รพ</a:t>
            </a:r>
            <a:r>
              <a:rPr lang="th-TH" dirty="0" smtClean="0">
                <a:solidFill>
                  <a:srgbClr val="FF0000"/>
                </a:solidFill>
              </a:rPr>
              <a:t>.สต. </a:t>
            </a:r>
            <a:r>
              <a:rPr lang="th-TH" dirty="0" smtClean="0">
                <a:solidFill>
                  <a:srgbClr val="FF0000"/>
                </a:solidFill>
              </a:rPr>
              <a:t>เจ้าหน้าที่คอมพิวเตอร์และหน้าที่รับผิดชอบเป็นผู้รวบรวมข้อมูล ส่งข้อมูล </a:t>
            </a:r>
            <a:r>
              <a:rPr lang="en-US" dirty="0" smtClean="0">
                <a:solidFill>
                  <a:srgbClr val="FF0000"/>
                </a:solidFill>
              </a:rPr>
              <a:t>43 </a:t>
            </a:r>
            <a:r>
              <a:rPr lang="th-TH" dirty="0" smtClean="0">
                <a:solidFill>
                  <a:srgbClr val="FF0000"/>
                </a:solidFill>
              </a:rPr>
              <a:t>แฟ้ม  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การส่งข้อมูล เข้าระบบภายใน วันที่ </a:t>
            </a:r>
            <a:r>
              <a:rPr lang="en-US" dirty="0" smtClean="0">
                <a:solidFill>
                  <a:srgbClr val="FF0000"/>
                </a:solidFill>
              </a:rPr>
              <a:t>15 </a:t>
            </a:r>
            <a:r>
              <a:rPr lang="th-TH" dirty="0" smtClean="0">
                <a:solidFill>
                  <a:srgbClr val="FF0000"/>
                </a:solidFill>
              </a:rPr>
              <a:t>ของทุกเดือน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มีการนำคุณภาพข้อมูลไปใช้ประโยคได้ค่อนข้าง </a:t>
            </a:r>
            <a:r>
              <a:rPr lang="en-US" dirty="0" smtClean="0">
                <a:solidFill>
                  <a:srgbClr val="FF0000"/>
                </a:solidFill>
              </a:rPr>
              <a:t>90% </a:t>
            </a:r>
            <a:r>
              <a:rPr lang="th-TH" dirty="0" smtClean="0">
                <a:solidFill>
                  <a:srgbClr val="FF0000"/>
                </a:solidFill>
              </a:rPr>
              <a:t>ในระดับ </a:t>
            </a:r>
            <a:r>
              <a:rPr lang="en-US" dirty="0" smtClean="0">
                <a:solidFill>
                  <a:srgbClr val="FF0000"/>
                </a:solidFill>
              </a:rPr>
              <a:t>cup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th-TH" dirty="0" smtClean="0">
              <a:solidFill>
                <a:srgbClr val="FF0000"/>
              </a:solidFill>
            </a:endParaRPr>
          </a:p>
          <a:p>
            <a:endParaRPr lang="th-TH" dirty="0" smtClean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4536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ระบบ </a:t>
            </a:r>
            <a:r>
              <a:rPr lang="en-US" dirty="0" smtClean="0"/>
              <a:t>Software DHDC EH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</a:rPr>
              <a:t>ใช้โปรแกรม </a:t>
            </a:r>
            <a:r>
              <a:rPr lang="en-US" dirty="0" smtClean="0">
                <a:solidFill>
                  <a:srgbClr val="FF0000"/>
                </a:solidFill>
              </a:rPr>
              <a:t>DHDC3 </a:t>
            </a:r>
            <a:r>
              <a:rPr lang="th-TH" dirty="0" smtClean="0">
                <a:solidFill>
                  <a:srgbClr val="FF0000"/>
                </a:solidFill>
              </a:rPr>
              <a:t>และ </a:t>
            </a:r>
            <a:r>
              <a:rPr lang="en-US" dirty="0" smtClean="0">
                <a:solidFill>
                  <a:srgbClr val="FF0000"/>
                </a:solidFill>
              </a:rPr>
              <a:t>EH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h-TH" dirty="0" smtClean="0">
                <a:solidFill>
                  <a:srgbClr val="FF0000"/>
                </a:solidFill>
              </a:rPr>
              <a:t>ปัจจุบัน มีการจัดตั้งระบบ </a:t>
            </a:r>
            <a:r>
              <a:rPr lang="en-US" dirty="0" smtClean="0">
                <a:solidFill>
                  <a:srgbClr val="FF0000"/>
                </a:solidFill>
              </a:rPr>
              <a:t>DHDC3 </a:t>
            </a:r>
            <a:r>
              <a:rPr lang="th-TH" dirty="0" smtClean="0">
                <a:solidFill>
                  <a:srgbClr val="FF0000"/>
                </a:solidFill>
              </a:rPr>
              <a:t>เรียบร้อยแล้ว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3289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ระบบ รายงาน </a:t>
            </a:r>
            <a:r>
              <a:rPr lang="en-US" dirty="0" smtClean="0"/>
              <a:t>Report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431730"/>
            <a:ext cx="10515600" cy="4351338"/>
          </a:xfrm>
        </p:spPr>
        <p:txBody>
          <a:bodyPr>
            <a:normAutofit lnSpcReduction="10000"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dirty="0" smtClean="0">
                <a:solidFill>
                  <a:srgbClr val="FF0000"/>
                </a:solidFill>
              </a:rPr>
              <a:t>ระบบ </a:t>
            </a:r>
            <a:r>
              <a:rPr lang="en-US" dirty="0" smtClean="0">
                <a:solidFill>
                  <a:srgbClr val="FF0000"/>
                </a:solidFill>
              </a:rPr>
              <a:t>DHDC3 </a:t>
            </a:r>
            <a:r>
              <a:rPr lang="th-TH" dirty="0" smtClean="0">
                <a:solidFill>
                  <a:srgbClr val="FF0000"/>
                </a:solidFill>
              </a:rPr>
              <a:t>สามารถสร้างและประยุคใช้รายงานตามความต้องการของผู้ใช้งานได้  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0000"/>
                </a:solidFill>
              </a:rPr>
              <a:t>ระบบ </a:t>
            </a:r>
            <a:r>
              <a:rPr lang="en-US" dirty="0" smtClean="0">
                <a:solidFill>
                  <a:srgbClr val="FF0000"/>
                </a:solidFill>
              </a:rPr>
              <a:t>EH </a:t>
            </a:r>
            <a:r>
              <a:rPr lang="th-TH" dirty="0" smtClean="0">
                <a:solidFill>
                  <a:srgbClr val="FF0000"/>
                </a:solidFill>
              </a:rPr>
              <a:t>เป็นระบบให้แจ้งเตือนข้อมูลที่อาจผิดปกติ ซึ่งเป็นเป็นช่วยที่ดีในการตรวจสอบข้อมูลของหน่วยบริการเอง</a:t>
            </a:r>
          </a:p>
          <a:p>
            <a:pPr marL="0" indent="0">
              <a:buNone/>
            </a:pP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dirty="0" smtClean="0">
                <a:solidFill>
                  <a:srgbClr val="FF0000"/>
                </a:solidFill>
              </a:rPr>
              <a:t>โครงการที่จะดำเนินการจัดทำและพัฒนาคือ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th-TH" dirty="0" smtClean="0">
                <a:solidFill>
                  <a:srgbClr val="FF0000"/>
                </a:solidFill>
              </a:rPr>
              <a:t>.จะเป็นคลังข้อมูลในระดับ </a:t>
            </a:r>
            <a:r>
              <a:rPr lang="en-US" dirty="0" smtClean="0">
                <a:solidFill>
                  <a:srgbClr val="FF0000"/>
                </a:solidFill>
              </a:rPr>
              <a:t>CUP </a:t>
            </a:r>
            <a:r>
              <a:rPr lang="th-TH" dirty="0" smtClean="0">
                <a:solidFill>
                  <a:srgbClr val="FF0000"/>
                </a:solidFill>
              </a:rPr>
              <a:t>ที่มีความน่าเชื่อถือได้ </a:t>
            </a:r>
            <a:r>
              <a:rPr lang="en-US" dirty="0" smtClean="0">
                <a:solidFill>
                  <a:srgbClr val="FF0000"/>
                </a:solidFill>
              </a:rPr>
              <a:t>100% </a:t>
            </a:r>
            <a:r>
              <a:rPr lang="th-TH" dirty="0" smtClean="0">
                <a:solidFill>
                  <a:srgbClr val="FF0000"/>
                </a:solidFill>
              </a:rPr>
              <a:t>และระดับ รพ.สต. เข้ามามีบทบาทในการเขียนรายงานขึ้นเองได้ความต้องการ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th-TH" dirty="0" smtClean="0">
                <a:solidFill>
                  <a:srgbClr val="FF0000"/>
                </a:solidFill>
              </a:rPr>
              <a:t>.จัดทำระบบที่มีการเชื่อมโยงข้อมูลได้แบบ </a:t>
            </a:r>
            <a:r>
              <a:rPr lang="en-US" dirty="0" err="1" smtClean="0">
                <a:solidFill>
                  <a:srgbClr val="FF0000"/>
                </a:solidFill>
              </a:rPr>
              <a:t>Realtime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h-TH" dirty="0" smtClean="0">
                <a:solidFill>
                  <a:srgbClr val="FF0000"/>
                </a:solidFill>
              </a:rPr>
              <a:t>และ สามารถให้ประโยคแก่ผู้มารับบริการได้อย่างมีประสิทธิภาพ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11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รายงาน </a:t>
            </a:r>
            <a:r>
              <a:rPr lang="en-US" dirty="0" smtClean="0"/>
              <a:t>Report </a:t>
            </a:r>
            <a:r>
              <a:rPr lang="en-US" dirty="0" err="1" smtClean="0"/>
              <a:t>NCDPlus</a:t>
            </a:r>
            <a:r>
              <a:rPr lang="en-US" dirty="0" smtClean="0"/>
              <a:t> </a:t>
            </a:r>
            <a:r>
              <a:rPr lang="th-TH" dirty="0" smtClean="0"/>
              <a:t>ประมวลของ</a:t>
            </a:r>
            <a:r>
              <a:rPr lang="en-US" dirty="0" smtClean="0"/>
              <a:t> cup </a:t>
            </a:r>
            <a:r>
              <a:rPr lang="th-TH" dirty="0" err="1" smtClean="0"/>
              <a:t>บ้านธิ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/>
          <a:srcRect t="14359" r="1462" b="11180"/>
          <a:stretch/>
        </p:blipFill>
        <p:spPr>
          <a:xfrm>
            <a:off x="416169" y="1459865"/>
            <a:ext cx="11619914" cy="510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5844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242</Words>
  <Application>Microsoft Office PowerPoint</Application>
  <PresentationFormat>แบบจอกว้าง</PresentationFormat>
  <Paragraphs>22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ธีมของ Office</vt:lpstr>
      <vt:lpstr>Cup บ้านธิ</vt:lpstr>
      <vt:lpstr>การจัดหา จัดซื้อ ทรัพยากร </vt:lpstr>
      <vt:lpstr>การรวบรวมข้อมูล ส่งข้อมูล </vt:lpstr>
      <vt:lpstr>ระบบ Software DHDC EH</vt:lpstr>
      <vt:lpstr>ระบบ รายงาน Report</vt:lpstr>
      <vt:lpstr>รายงาน Report NCDPlus ประมวลของ cup บ้านธิ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tom-admin</dc:creator>
  <cp:lastModifiedBy>tom-admin</cp:lastModifiedBy>
  <cp:revision>13</cp:revision>
  <dcterms:created xsi:type="dcterms:W3CDTF">2019-07-25T05:42:43Z</dcterms:created>
  <dcterms:modified xsi:type="dcterms:W3CDTF">2019-07-25T06:53:20Z</dcterms:modified>
</cp:coreProperties>
</file>